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7" autoAdjust="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98642" y="1092329"/>
            <a:ext cx="8791575" cy="2387600"/>
          </a:xfrm>
        </p:spPr>
        <p:txBody>
          <a:bodyPr>
            <a:normAutofit/>
          </a:bodyPr>
          <a:lstStyle/>
          <a:p>
            <a:r>
              <a:rPr lang="en-US" sz="6600" dirty="0" err="1" smtClean="0"/>
              <a:t>opencv</a:t>
            </a:r>
            <a:endParaRPr lang="ru-RU" sz="6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947954" y="4115841"/>
            <a:ext cx="5660571" cy="1655762"/>
          </a:xfrm>
        </p:spPr>
        <p:txBody>
          <a:bodyPr>
            <a:noAutofit/>
          </a:bodyPr>
          <a:lstStyle/>
          <a:p>
            <a:pPr algn="r"/>
            <a:r>
              <a:rPr lang="ru-RU" sz="1600" dirty="0" smtClean="0"/>
              <a:t>Выполнил:</a:t>
            </a:r>
          </a:p>
          <a:p>
            <a:pPr algn="r"/>
            <a:r>
              <a:rPr lang="ru-RU" sz="1600" dirty="0" smtClean="0"/>
              <a:t> ученик 11 «А» класса </a:t>
            </a:r>
            <a:r>
              <a:rPr lang="ru-RU" sz="1600" dirty="0" smtClean="0"/>
              <a:t>Червяков </a:t>
            </a:r>
            <a:r>
              <a:rPr lang="ru-RU" sz="1600" dirty="0" err="1" smtClean="0"/>
              <a:t>александр</a:t>
            </a:r>
            <a:endParaRPr lang="ru-RU" sz="1600" dirty="0" smtClean="0"/>
          </a:p>
          <a:p>
            <a:pPr algn="r"/>
            <a:r>
              <a:rPr lang="ru-RU" sz="1600" dirty="0" smtClean="0"/>
              <a:t>Учитель: </a:t>
            </a:r>
          </a:p>
          <a:p>
            <a:pPr algn="r"/>
            <a:r>
              <a:rPr lang="ru-RU" sz="1600" dirty="0" smtClean="0"/>
              <a:t>кузина </a:t>
            </a:r>
            <a:r>
              <a:rPr lang="ru-RU" sz="1600" dirty="0" err="1" smtClean="0"/>
              <a:t>ольга</a:t>
            </a:r>
            <a:r>
              <a:rPr lang="ru-RU" sz="1600" dirty="0" smtClean="0"/>
              <a:t> </a:t>
            </a:r>
            <a:r>
              <a:rPr lang="ru-RU" sz="1600" dirty="0" err="1" smtClean="0"/>
              <a:t>владимировна</a:t>
            </a:r>
            <a:endParaRPr lang="ru-RU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0" y="8708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ГБОУ «Лицей – интернат «ЦОД»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267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</a:t>
            </a:r>
            <a:r>
              <a:rPr lang="en-US" dirty="0" err="1" smtClean="0"/>
              <a:t>dino</a:t>
            </a:r>
            <a:endParaRPr lang="ru-RU" dirty="0"/>
          </a:p>
        </p:txBody>
      </p:sp>
      <p:pic>
        <p:nvPicPr>
          <p:cNvPr id="4" name="Theydid.Thecrazybastardactuallydidit!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4605" y="1866311"/>
            <a:ext cx="3214552" cy="3214552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5"/>
          <a:srcRect t="1340"/>
          <a:stretch/>
        </p:blipFill>
        <p:spPr>
          <a:xfrm>
            <a:off x="4820887" y="1866311"/>
            <a:ext cx="2955104" cy="321455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7721" y="1866311"/>
            <a:ext cx="2962688" cy="50489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7721" y="2575438"/>
            <a:ext cx="1190791" cy="250542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09618" y="2575438"/>
            <a:ext cx="1190791" cy="25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3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такое </a:t>
            </a:r>
            <a:r>
              <a:rPr lang="en-US" dirty="0" err="1" smtClean="0"/>
              <a:t>opencv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OpenCV</a:t>
            </a:r>
            <a:r>
              <a:rPr lang="en-US" dirty="0" smtClean="0"/>
              <a:t> (Open Source Computer Vision Library) –</a:t>
            </a:r>
            <a:r>
              <a:rPr lang="ru-RU" dirty="0" smtClean="0"/>
              <a:t> библиотека </a:t>
            </a:r>
            <a:r>
              <a:rPr lang="ru-RU" dirty="0"/>
              <a:t>алгоритмов компьютерного зрения, обработки изображений и численных алгоритмов общего назначения с </a:t>
            </a:r>
            <a:r>
              <a:rPr lang="ru-RU" dirty="0" smtClean="0"/>
              <a:t>открытым исходным кодом.</a:t>
            </a:r>
            <a:r>
              <a:rPr lang="en-US" dirty="0" smtClean="0"/>
              <a:t> 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853" y="3823064"/>
            <a:ext cx="2309707" cy="284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38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Поддерживаемые языки программирования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86147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Библиотека реализована на </a:t>
            </a:r>
            <a:r>
              <a:rPr lang="en-US" dirty="0" smtClean="0"/>
              <a:t>C/C++</a:t>
            </a:r>
            <a:r>
              <a:rPr lang="ru-RU" dirty="0" smtClean="0"/>
              <a:t>. Также в настоящее время разрабатывается для таких языков, как:</a:t>
            </a:r>
          </a:p>
          <a:p>
            <a:r>
              <a:rPr lang="en-US" dirty="0" smtClean="0"/>
              <a:t>Python;</a:t>
            </a:r>
          </a:p>
          <a:p>
            <a:r>
              <a:rPr lang="en-US" dirty="0" smtClean="0"/>
              <a:t>Java;</a:t>
            </a:r>
          </a:p>
          <a:p>
            <a:r>
              <a:rPr lang="en-US" dirty="0" smtClean="0"/>
              <a:t>Ruby;</a:t>
            </a:r>
          </a:p>
          <a:p>
            <a:r>
              <a:rPr lang="en-US" dirty="0" err="1" smtClean="0"/>
              <a:t>Matlab</a:t>
            </a:r>
            <a:r>
              <a:rPr lang="ru-RU" dirty="0"/>
              <a:t> </a:t>
            </a:r>
            <a:r>
              <a:rPr lang="ru-RU" dirty="0" smtClean="0"/>
              <a:t>и другие</a:t>
            </a:r>
            <a:r>
              <a:rPr lang="en-US" dirty="0" smtClean="0"/>
              <a:t>.</a:t>
            </a:r>
          </a:p>
          <a:p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612" y="3768634"/>
            <a:ext cx="4798422" cy="239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84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Алгоритмы в </a:t>
            </a:r>
            <a:r>
              <a:rPr lang="en-US" dirty="0" err="1" smtClean="0"/>
              <a:t>opencv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библиотеке </a:t>
            </a:r>
            <a:r>
              <a:rPr lang="en-US" dirty="0" err="1" smtClean="0"/>
              <a:t>OpenCV</a:t>
            </a:r>
            <a:r>
              <a:rPr lang="en-US" dirty="0" smtClean="0"/>
              <a:t> </a:t>
            </a:r>
            <a:r>
              <a:rPr lang="ru-RU" dirty="0" smtClean="0"/>
              <a:t>имеется более 2500 оптимизированных алгоритмов, в список которых входят классические алгоритмы, алгоритмы компьютерного зрения и машинного обучения.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056" y="3994209"/>
            <a:ext cx="3768904" cy="23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868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Применение алгоритмов на практике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А</a:t>
            </a:r>
            <a:r>
              <a:rPr lang="ru-RU" dirty="0" smtClean="0"/>
              <a:t>лгоритмы </a:t>
            </a:r>
            <a:r>
              <a:rPr lang="ru-RU" dirty="0"/>
              <a:t>могут использоваться для обнаружения и распознавания лиц, идентификации </a:t>
            </a:r>
            <a:r>
              <a:rPr lang="ru-RU" dirty="0" smtClean="0"/>
              <a:t>объектов и отслеживания их движения, создания и извлечения </a:t>
            </a:r>
            <a:r>
              <a:rPr lang="ru-RU" dirty="0"/>
              <a:t>трехмерных моделей объектов, </a:t>
            </a:r>
            <a:r>
              <a:rPr lang="ru-RU" dirty="0" smtClean="0"/>
              <a:t>сшивания </a:t>
            </a:r>
            <a:r>
              <a:rPr lang="ru-RU" dirty="0"/>
              <a:t>изображений для получения высокого </a:t>
            </a:r>
            <a:r>
              <a:rPr lang="ru-RU" dirty="0" smtClean="0"/>
              <a:t>разрешения. Также библиотека используется для поиска похожих изображений </a:t>
            </a:r>
            <a:r>
              <a:rPr lang="ru-RU" dirty="0"/>
              <a:t>из базы </a:t>
            </a:r>
            <a:r>
              <a:rPr lang="ru-RU" dirty="0" smtClean="0"/>
              <a:t>данных, для удаления эффекта </a:t>
            </a:r>
            <a:r>
              <a:rPr lang="ru-RU" dirty="0"/>
              <a:t>красных глаз с </a:t>
            </a:r>
            <a:r>
              <a:rPr lang="ru-RU" dirty="0" smtClean="0"/>
              <a:t>изображений</a:t>
            </a:r>
            <a:r>
              <a:rPr lang="ru-RU" dirty="0"/>
              <a:t> </a:t>
            </a:r>
            <a:r>
              <a:rPr lang="ru-RU" dirty="0" smtClean="0"/>
              <a:t>и многого другого.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5092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Возможности библиотеки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1" r="43546" b="22499"/>
          <a:stretch/>
        </p:blipFill>
        <p:spPr>
          <a:xfrm>
            <a:off x="1011473" y="1776548"/>
            <a:ext cx="5155666" cy="348343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1" t="9732" r="34571" b="16261"/>
          <a:stretch/>
        </p:blipFill>
        <p:spPr>
          <a:xfrm>
            <a:off x="6550317" y="1770725"/>
            <a:ext cx="4587945" cy="348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35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Возможности библиотеки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1" t="6465" r="9924" b="14747"/>
          <a:stretch/>
        </p:blipFill>
        <p:spPr>
          <a:xfrm>
            <a:off x="1075866" y="2097085"/>
            <a:ext cx="5768047" cy="402662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1830" y="2097085"/>
            <a:ext cx="3491128" cy="402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97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Возможности библиотеки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723" y="1792288"/>
            <a:ext cx="3975532" cy="413420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b="1262"/>
          <a:stretch/>
        </p:blipFill>
        <p:spPr>
          <a:xfrm>
            <a:off x="5892067" y="1792288"/>
            <a:ext cx="5071497" cy="413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25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Возможности библиотеки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801" y="2303454"/>
            <a:ext cx="3013710" cy="267345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t="1461" r="33278" b="1"/>
          <a:stretch/>
        </p:blipFill>
        <p:spPr>
          <a:xfrm>
            <a:off x="6032123" y="1733003"/>
            <a:ext cx="4366196" cy="381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278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365</TotalTime>
  <Words>176</Words>
  <Application>Microsoft Office PowerPoint</Application>
  <PresentationFormat>Широкоэкранный</PresentationFormat>
  <Paragraphs>23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Tw Cen MT</vt:lpstr>
      <vt:lpstr>Контур</vt:lpstr>
      <vt:lpstr>opencv</vt:lpstr>
      <vt:lpstr>Что такое opencv</vt:lpstr>
      <vt:lpstr>Поддерживаемые языки программирования</vt:lpstr>
      <vt:lpstr>Алгоритмы в opencv</vt:lpstr>
      <vt:lpstr>Применение алгоритмов на практике</vt:lpstr>
      <vt:lpstr>Возможности библиотеки</vt:lpstr>
      <vt:lpstr>Возможности библиотеки</vt:lpstr>
      <vt:lpstr>Возможности библиотеки</vt:lpstr>
      <vt:lpstr>Возможности библиотеки</vt:lpstr>
      <vt:lpstr>Google dino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</dc:title>
  <dc:creator>USER</dc:creator>
  <cp:lastModifiedBy>USER</cp:lastModifiedBy>
  <cp:revision>17</cp:revision>
  <dcterms:created xsi:type="dcterms:W3CDTF">2020-08-20T17:46:03Z</dcterms:created>
  <dcterms:modified xsi:type="dcterms:W3CDTF">2020-09-16T19:46:53Z</dcterms:modified>
</cp:coreProperties>
</file>

<file path=docProps/thumbnail.jpeg>
</file>